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2" Type="http://schemas.openxmlformats.org/officeDocument/2006/relationships/slide" Target="slides/slide7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a4f30aacb0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a4f30aacb0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a4f30aacb0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2a4f30aacb0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a4f30aacb0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2a4f30aacb0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25727aac5d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25727aac5d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25727aac5d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25727aac5d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a4f30aacb0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2a4f30aacb0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hyperlink" Target="https://copenhagenlightfestival.org/da/" TargetMode="External"/><Relationship Id="rId5" Type="http://schemas.openxmlformats.org/officeDocument/2006/relationships/hyperlink" Target="https://oxman.com/projects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Relationship Id="rId4" Type="http://schemas.openxmlformats.org/officeDocument/2006/relationships/image" Target="../media/image5.jpg"/><Relationship Id="rId5" Type="http://schemas.openxmlformats.org/officeDocument/2006/relationships/image" Target="../media/image2.png"/><Relationship Id="rId6" Type="http://schemas.openxmlformats.org/officeDocument/2006/relationships/image" Target="../media/image1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jpg"/><Relationship Id="rId4" Type="http://schemas.openxmlformats.org/officeDocument/2006/relationships/image" Target="../media/image13.jpg"/><Relationship Id="rId5" Type="http://schemas.openxmlformats.org/officeDocument/2006/relationships/image" Target="../media/image1.jpg"/><Relationship Id="rId6" Type="http://schemas.openxmlformats.org/officeDocument/2006/relationships/image" Target="../media/image10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jpg"/><Relationship Id="rId4" Type="http://schemas.openxmlformats.org/officeDocument/2006/relationships/image" Target="../media/image9.png"/><Relationship Id="rId5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18913" y="-358775"/>
            <a:ext cx="9781826" cy="5502275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>
            <p:ph type="ctrTitle"/>
          </p:nvPr>
        </p:nvSpPr>
        <p:spPr>
          <a:xfrm>
            <a:off x="1828250" y="1473275"/>
            <a:ext cx="5949900" cy="124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a">
                <a:latin typeface="Times New Roman"/>
                <a:ea typeface="Times New Roman"/>
                <a:cs typeface="Times New Roman"/>
                <a:sym typeface="Times New Roman"/>
              </a:rPr>
              <a:t>Art &amp; Tech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4"/>
          <p:cNvPicPr preferRelativeResize="0"/>
          <p:nvPr/>
        </p:nvPicPr>
        <p:blipFill rotWithShape="1">
          <a:blip r:embed="rId3">
            <a:alphaModFix/>
          </a:blip>
          <a:srcRect b="31186" l="24089" r="10661" t="0"/>
          <a:stretch/>
        </p:blipFill>
        <p:spPr>
          <a:xfrm flipH="1" rot="-5399998">
            <a:off x="4796738" y="788863"/>
            <a:ext cx="5155175" cy="3539348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Kort om Underviser/About the teacher</a:t>
            </a:r>
            <a:endParaRPr/>
          </a:p>
        </p:txBody>
      </p:sp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Hvem er jeg? / Who am i?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da"/>
              <a:t>Bachelor i Kunst og Teknologi / Bach. of Art and Tech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a"/>
              <a:t>Kunstner på </a:t>
            </a:r>
            <a:r>
              <a:rPr lang="da"/>
              <a:t>deltid / Artist on my own time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a"/>
              <a:t>Kæmpe nørd / Giant nerd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a"/>
              <a:t>Mega spændt / </a:t>
            </a:r>
            <a:r>
              <a:rPr lang="da"/>
              <a:t>Extremely</a:t>
            </a:r>
            <a:r>
              <a:rPr lang="da"/>
              <a:t> excited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" y="-46675"/>
            <a:ext cx="790075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Hvad er Art &amp; Tech? / What is Art &amp; Tech?</a:t>
            </a:r>
            <a:endParaRPr/>
          </a:p>
        </p:txBody>
      </p:sp>
      <p:sp>
        <p:nvSpPr>
          <p:cNvPr id="69" name="Google Shape;69;p15"/>
          <p:cNvSpPr txBox="1"/>
          <p:nvPr>
            <p:ph idx="1" type="body"/>
          </p:nvPr>
        </p:nvSpPr>
        <p:spPr>
          <a:xfrm>
            <a:off x="2821400" y="1351325"/>
            <a:ext cx="5591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Krydsfeltet </a:t>
            </a:r>
            <a:r>
              <a:rPr lang="da"/>
              <a:t>mellem</a:t>
            </a:r>
            <a:r>
              <a:rPr lang="da"/>
              <a:t> kunstnerisk praksis og den evigt udvidende verden af teknologi. 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da"/>
              <a:t>Teknologi </a:t>
            </a:r>
            <a:r>
              <a:rPr lang="da"/>
              <a:t>inkorporeret</a:t>
            </a:r>
            <a:r>
              <a:rPr lang="da"/>
              <a:t> i kunstnerisk praksis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a" u="sng">
                <a:solidFill>
                  <a:schemeClr val="hlink"/>
                </a:solidFill>
                <a:hlinkClick r:id="rId4"/>
              </a:rPr>
              <a:t>CPH Lightfestival</a:t>
            </a:r>
            <a:r>
              <a:rPr lang="da"/>
              <a:t>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a" u="sng">
                <a:solidFill>
                  <a:schemeClr val="hlink"/>
                </a:solidFill>
                <a:hlinkClick r:id="rId5"/>
              </a:rPr>
              <a:t>Neri Oxman</a:t>
            </a:r>
            <a:r>
              <a:rPr lang="da"/>
              <a:t>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a"/>
              <a:t>Lydværk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a"/>
              <a:t>Festivaler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a"/>
              <a:t>Transmedial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a"/>
              <a:t>ARS_electronica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10800000">
            <a:off x="1623498" y="-989450"/>
            <a:ext cx="790075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Undervisningsforløb</a:t>
            </a:r>
            <a:endParaRPr/>
          </a:p>
        </p:txBody>
      </p:sp>
      <p:sp>
        <p:nvSpPr>
          <p:cNvPr id="76" name="Google Shape;76;p1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Interaktiv kunst</a:t>
            </a:r>
            <a:endParaRPr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da"/>
              <a:t>Cables.gl og Arduino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a"/>
              <a:t>Hvad er en interaktion?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a"/>
              <a:t>Visuals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a"/>
              <a:t>Audio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a"/>
              <a:t>Touch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7" name="Google Shape;7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87874" y="445025"/>
            <a:ext cx="2082925" cy="313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75850" y="926500"/>
            <a:ext cx="2724150" cy="203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21876" y="2825700"/>
            <a:ext cx="3010425" cy="1826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Stedspecifik/Projektering</a:t>
            </a:r>
            <a:endParaRPr/>
          </a:p>
        </p:txBody>
      </p:sp>
      <p:sp>
        <p:nvSpPr>
          <p:cNvPr id="85" name="Google Shape;85;p1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a" sz="1400"/>
              <a:t>Touchdesigner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a" sz="1400"/>
              <a:t>Specielt fokus på stedet/rummet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a" sz="1400"/>
              <a:t>Egne valgte lokaliteter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a" sz="1400"/>
              <a:t>Projektion og projektions mapping</a:t>
            </a:r>
            <a:endParaRPr/>
          </a:p>
        </p:txBody>
      </p:sp>
      <p:pic>
        <p:nvPicPr>
          <p:cNvPr id="86" name="Google Shape;8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67750" y="713376"/>
            <a:ext cx="3051251" cy="180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16250" y="2855825"/>
            <a:ext cx="3297299" cy="20994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e Fun Theory, edutainment | Design Playground" id="88" name="Google Shape;8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60623" y="1074575"/>
            <a:ext cx="2748403" cy="1544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65845" y="3002174"/>
            <a:ext cx="2136301" cy="2848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Eget projekt</a:t>
            </a:r>
            <a:endParaRPr/>
          </a:p>
        </p:txBody>
      </p:sp>
      <p:sp>
        <p:nvSpPr>
          <p:cNvPr id="95" name="Google Shape;95;p18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a" sz="1400"/>
              <a:t>Slutningen af året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a" sz="1400"/>
              <a:t>Åbne rammer men stadigt med undervisning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a" sz="1400"/>
              <a:t>Kombinering af andet kunsthåndværk i laver her på skolen. </a:t>
            </a:r>
            <a:endParaRPr sz="1400"/>
          </a:p>
        </p:txBody>
      </p:sp>
      <p:pic>
        <p:nvPicPr>
          <p:cNvPr id="96" name="Google Shape;9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3392" y="152400"/>
            <a:ext cx="4301059" cy="241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64075" y="2745675"/>
            <a:ext cx="3171164" cy="226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66926" y="2904825"/>
            <a:ext cx="3072399" cy="2043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4773" y="102700"/>
            <a:ext cx="790075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Undervisningens form</a:t>
            </a:r>
            <a:endParaRPr/>
          </a:p>
        </p:txBody>
      </p:sp>
      <p:sp>
        <p:nvSpPr>
          <p:cNvPr id="105" name="Google Shape;105;p19"/>
          <p:cNvSpPr txBox="1"/>
          <p:nvPr>
            <p:ph idx="1" type="body"/>
          </p:nvPr>
        </p:nvSpPr>
        <p:spPr>
          <a:xfrm>
            <a:off x="387025" y="1443025"/>
            <a:ext cx="4995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a"/>
              <a:t>Tavle/follow along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a"/>
              <a:t>Egen </a:t>
            </a:r>
            <a:r>
              <a:rPr lang="da"/>
              <a:t>udforskning</a:t>
            </a:r>
            <a:r>
              <a:rPr lang="da"/>
              <a:t> og projekt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a"/>
              <a:t>Fokus på praktisk erfaring og egen leg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a"/>
              <a:t>Afslappet tempo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a"/>
              <a:t>Ingen dumme spørgsmål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a"/>
              <a:t>All kan være med, ingen kode erfaring nødvendig.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